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64" r:id="rId3"/>
    <p:sldId id="261" r:id="rId4"/>
    <p:sldId id="257" r:id="rId5"/>
    <p:sldId id="260" r:id="rId6"/>
    <p:sldId id="258" r:id="rId7"/>
    <p:sldId id="259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68" d="100"/>
          <a:sy n="68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B12368-DD50-44E1-AE35-C7B27B341177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730DD1-F89A-4938-8CE5-F020936DC3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95400"/>
            <a:ext cx="8458200" cy="1122786"/>
          </a:xfrm>
        </p:spPr>
        <p:txBody>
          <a:bodyPr/>
          <a:lstStyle/>
          <a:p>
            <a:r>
              <a:rPr lang="en-US" dirty="0"/>
              <a:t>PLANNING THE TEST…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065222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895600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en-US" dirty="0"/>
              <a:t>Good planning avoids poor performance.</a:t>
            </a:r>
          </a:p>
        </p:txBody>
      </p:sp>
    </p:spTree>
    <p:extLst>
      <p:ext uri="{BB962C8B-B14F-4D97-AF65-F5344CB8AC3E}">
        <p14:creationId xmlns:p14="http://schemas.microsoft.com/office/powerpoint/2010/main" val="3766675118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a classroom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Identification of learning outcomes/objectives.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Identification of content area, subject matter.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Nature of test.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Selecting appropriate test items.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Drawing table of specification.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15930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table of specification???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Definition.</a:t>
            </a:r>
          </a:p>
          <a:p>
            <a:pPr marL="0" indent="0" algn="just">
              <a:buNone/>
            </a:pPr>
            <a:r>
              <a:rPr lang="en-US" dirty="0"/>
              <a:t>     it is a two way chart which on one hand specifies the proportion to be given to the different levels of objectives, on the other hand it specifies the content area.</a:t>
            </a:r>
          </a:p>
          <a:p>
            <a:pPr marL="0" indent="0" algn="just">
              <a:buNone/>
            </a:pPr>
            <a:r>
              <a:rPr lang="en-US" dirty="0"/>
              <a:t>                                 proportion of objectives.</a:t>
            </a:r>
          </a:p>
          <a:p>
            <a:pPr marL="0" indent="0" algn="just">
              <a:buNone/>
            </a:pPr>
            <a:r>
              <a:rPr lang="en-US" dirty="0"/>
              <a:t>   specify</a:t>
            </a:r>
          </a:p>
          <a:p>
            <a:pPr marL="0" indent="0" algn="just">
              <a:buNone/>
            </a:pPr>
            <a:r>
              <a:rPr lang="en-US" dirty="0"/>
              <a:t>                                 content area.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112818" y="4596245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105891" y="52578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531339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draw table of specification.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 we follow 3 steps: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 list the general instructional objectives across the top of the table.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List the major content area down the left side of the table.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dirty="0"/>
              <a:t>Determine what proportion of the test items should be devoted to each objective and each content area.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98799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the table.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094438"/>
              </p:ext>
            </p:extLst>
          </p:nvPr>
        </p:nvGraphicFramePr>
        <p:xfrm>
          <a:off x="304800" y="1554163"/>
          <a:ext cx="8686802" cy="280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7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9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Objectives</a:t>
                      </a:r>
                    </a:p>
                    <a:p>
                      <a:r>
                        <a:rPr lang="en-US" dirty="0"/>
                        <a:t>Content.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Knowledge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Comprehension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Application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Analysis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no. of items</a:t>
                      </a:r>
                    </a:p>
                  </a:txBody>
                  <a:tcPr marL="96519" marR="965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Unit 01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03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03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       02</a:t>
                      </a:r>
                      <a:endParaRPr lang="en-US" dirty="0"/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</a:t>
                      </a:r>
                      <a:r>
                        <a:rPr lang="en-US" baseline="0" dirty="0"/>
                        <a:t> -</a:t>
                      </a:r>
                      <a:endParaRPr lang="en-US" dirty="0"/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08</a:t>
                      </a:r>
                    </a:p>
                  </a:txBody>
                  <a:tcPr marL="96519" marR="965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Unit 02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03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03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</a:t>
                      </a:r>
                      <a:r>
                        <a:rPr lang="en-US" baseline="0" dirty="0"/>
                        <a:t>    03</a:t>
                      </a:r>
                      <a:endParaRPr lang="en-US" dirty="0"/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03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12</a:t>
                      </a:r>
                    </a:p>
                  </a:txBody>
                  <a:tcPr marL="96519" marR="965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Unit 03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-    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04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05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01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10</a:t>
                      </a:r>
                    </a:p>
                  </a:txBody>
                  <a:tcPr marL="96519" marR="965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Unit 04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05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05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05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05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20</a:t>
                      </a:r>
                    </a:p>
                  </a:txBody>
                  <a:tcPr marL="96519" marR="9651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no. of items.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11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15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15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09</a:t>
                      </a:r>
                    </a:p>
                  </a:txBody>
                  <a:tcPr marL="96519" marR="9651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50</a:t>
                      </a:r>
                    </a:p>
                  </a:txBody>
                  <a:tcPr marL="96519" marR="9651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609600" y="19050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9600" y="19050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648200"/>
            <a:ext cx="1795882" cy="18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345862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planning the test.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To get valid, reliable and useful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save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give representation to different types of objectives.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the preparation of relevant test items.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Prepare quality test.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cover all units.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guidelines how to achieve objectives.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helps to decreased the problems during the test.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21669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458200" cy="1447800"/>
          </a:xfrm>
        </p:spPr>
        <p:txBody>
          <a:bodyPr>
            <a:normAutofit/>
          </a:bodyPr>
          <a:lstStyle/>
          <a:p>
            <a:r>
              <a:rPr lang="en-US" sz="5400" dirty="0"/>
              <a:t>Any question????</a:t>
            </a:r>
          </a:p>
        </p:txBody>
      </p:sp>
      <p:pic>
        <p:nvPicPr>
          <p:cNvPr id="1026" name="Picture 2" descr="C:\Users\infotech\Downloads\ques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62545"/>
            <a:ext cx="4699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970497"/>
      </p:ext>
    </p:extLst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299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Franklin Gothic Book</vt:lpstr>
      <vt:lpstr>Franklin Gothic Medium</vt:lpstr>
      <vt:lpstr>Wingdings</vt:lpstr>
      <vt:lpstr>Wingdings 2</vt:lpstr>
      <vt:lpstr>Trek</vt:lpstr>
      <vt:lpstr>PLANNING THE TEST…</vt:lpstr>
      <vt:lpstr>Good planning avoids poor performance.</vt:lpstr>
      <vt:lpstr>Preparing a classroom test</vt:lpstr>
      <vt:lpstr>What is table of specification???</vt:lpstr>
      <vt:lpstr>How to draw table of specification.</vt:lpstr>
      <vt:lpstr>Drawing the table.</vt:lpstr>
      <vt:lpstr>Importance of planning the test.</vt:lpstr>
      <vt:lpstr>Any question????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infotech</dc:creator>
  <cp:lastModifiedBy>Umair</cp:lastModifiedBy>
  <cp:revision>18</cp:revision>
  <dcterms:created xsi:type="dcterms:W3CDTF">2014-10-25T17:35:06Z</dcterms:created>
  <dcterms:modified xsi:type="dcterms:W3CDTF">2020-04-04T05:22:21Z</dcterms:modified>
</cp:coreProperties>
</file>